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254b99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254b99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923778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923778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248a01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248a01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92377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92377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923778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923778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923778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923778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923778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923778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2" name="Google Shape;62;p15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3182625" y="2499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S’mores</a:t>
            </a:r>
            <a:endParaRPr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6089400" y="29170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Arjun Dave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William Lu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Susanna Pesonen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Nisha Subramanian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Brian Tam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Rachel Thomasson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075" y="1407450"/>
            <a:ext cx="2499825" cy="18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automated s’more assembly machine which requires as little user intervention as possible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 rotWithShape="1">
          <a:blip r:embed="rId3">
            <a:alphaModFix/>
          </a:blip>
          <a:srcRect b="6399" l="0" r="4589" t="8609"/>
          <a:stretch/>
        </p:blipFill>
        <p:spPr>
          <a:xfrm>
            <a:off x="3249199" y="2038951"/>
            <a:ext cx="5031372" cy="2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Skewer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Degrees-of-Freedom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Stepper Motors + Belt and Gear Drive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Heating Element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Electrical coil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Safety, cleanliness, and power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Assembly Mechanism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Rotating paddle to push food components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Degree-of-Freedom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Stepper Motor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0" l="8799" r="11354" t="0"/>
          <a:stretch/>
        </p:blipFill>
        <p:spPr>
          <a:xfrm>
            <a:off x="6919925" y="3575688"/>
            <a:ext cx="1642925" cy="12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4">
            <a:alphaModFix/>
          </a:blip>
          <a:srcRect b="6365" l="0" r="11598" t="5341"/>
          <a:stretch/>
        </p:blipFill>
        <p:spPr>
          <a:xfrm>
            <a:off x="5767400" y="2223238"/>
            <a:ext cx="1642925" cy="12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96" y="870800"/>
            <a:ext cx="1642925" cy="12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Skewer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skewer marshmallow for toasting and move to final assembly 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Degrees of Freedom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Nema-17 Stepper motors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Belt drive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Rack and pinion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Polulu micro motor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875" y="1748900"/>
            <a:ext cx="3740900" cy="27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Element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 Coil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Custom, smaller heating coil for marshmallow toaster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Wool for insulation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Fan cooling agent to promote forced convection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5384" r="14009" t="0"/>
          <a:stretch/>
        </p:blipFill>
        <p:spPr>
          <a:xfrm>
            <a:off x="6799450" y="315925"/>
            <a:ext cx="2182851" cy="424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Cracker &amp; Chocolate Assembly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Compact linear actuator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Nema-17 stepper motors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 Screw mechanism</a:t>
            </a:r>
            <a:endParaRPr/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695" y="1431925"/>
            <a:ext cx="2580605" cy="2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825" y="1480907"/>
            <a:ext cx="1687644" cy="267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S’mores Removal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150" y="1440850"/>
            <a:ext cx="4628000" cy="29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